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73" r:id="rId8"/>
    <p:sldId id="270" r:id="rId9"/>
    <p:sldId id="275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AU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273E946-A883-E444-84D2-0DDAF40629CF}" type="datetimeFigureOut">
              <a:rPr lang="en-US" smtClean="0"/>
              <a:t>12/6/2015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19D8AE8-0E58-314C-9B8A-0E272FA494D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625" y="4624668"/>
            <a:ext cx="8730905" cy="9334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GAME SENSE;                                                                        Some thoughts and applications in the Elite Rugby Coaching context.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6003005"/>
            <a:ext cx="4038600" cy="606072"/>
          </a:xfrm>
        </p:spPr>
        <p:txBody>
          <a:bodyPr/>
          <a:lstStyle/>
          <a:p>
            <a:pPr algn="ctr"/>
            <a:r>
              <a:rPr lang="en-US" dirty="0" smtClean="0"/>
              <a:t>John McKee; University of Canterbury.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Sense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Player Centered Coaching</a:t>
            </a:r>
          </a:p>
          <a:p>
            <a:r>
              <a:rPr lang="en-US" dirty="0" smtClean="0"/>
              <a:t>Asking players open ended questions</a:t>
            </a:r>
          </a:p>
          <a:p>
            <a:pPr lvl="1"/>
            <a:r>
              <a:rPr lang="en-US" dirty="0" smtClean="0"/>
              <a:t>Was that a good option?</a:t>
            </a:r>
          </a:p>
          <a:p>
            <a:pPr lvl="1"/>
            <a:r>
              <a:rPr lang="en-US" dirty="0" smtClean="0"/>
              <a:t>Did you see any other options?</a:t>
            </a:r>
          </a:p>
          <a:p>
            <a:pPr lvl="1"/>
            <a:r>
              <a:rPr lang="en-US" dirty="0" smtClean="0"/>
              <a:t>Why didn’t that work?</a:t>
            </a:r>
          </a:p>
          <a:p>
            <a:pPr lvl="1"/>
            <a:r>
              <a:rPr lang="en-US" dirty="0" smtClean="0"/>
              <a:t>What do we need to do to make it work?</a:t>
            </a:r>
          </a:p>
          <a:p>
            <a:pPr lvl="1"/>
            <a:endParaRPr lang="en-US" dirty="0"/>
          </a:p>
          <a:p>
            <a:r>
              <a:rPr lang="en-US" dirty="0" smtClean="0"/>
              <a:t>Builds confidence of the players within the game context</a:t>
            </a:r>
          </a:p>
          <a:p>
            <a:pPr lvl="1"/>
            <a:r>
              <a:rPr lang="en-US" dirty="0" smtClean="0"/>
              <a:t>Good decision making /  Playing to Game Plan under pressure</a:t>
            </a:r>
          </a:p>
          <a:p>
            <a:pPr lvl="1"/>
            <a:r>
              <a:rPr lang="en-US" dirty="0" smtClean="0"/>
              <a:t>Play Makers build confidence in making good decisions</a:t>
            </a:r>
          </a:p>
          <a:p>
            <a:pPr lvl="1"/>
            <a:r>
              <a:rPr lang="en-US" dirty="0" smtClean="0"/>
              <a:t>Players build confidence &amp; support Playmakers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Games based training helps</a:t>
            </a:r>
          </a:p>
          <a:p>
            <a:pPr lvl="1"/>
            <a:r>
              <a:rPr lang="en-US" dirty="0" smtClean="0"/>
              <a:t> Players learn to make good decisions </a:t>
            </a:r>
            <a:r>
              <a:rPr lang="en-US" b="1" dirty="0" smtClean="0"/>
              <a:t>on &amp; off </a:t>
            </a:r>
            <a:r>
              <a:rPr lang="en-US" dirty="0" smtClean="0"/>
              <a:t>the ball based on the Team Game Plans.</a:t>
            </a:r>
          </a:p>
          <a:p>
            <a:pPr lvl="1"/>
            <a:r>
              <a:rPr lang="en-US" dirty="0" smtClean="0"/>
              <a:t>Players improved learning in motivating training environments. </a:t>
            </a:r>
          </a:p>
          <a:p>
            <a:pPr lvl="1"/>
            <a:r>
              <a:rPr lang="en-US" dirty="0" smtClean="0"/>
              <a:t>Player confidence in ability to make good decisions in match situations.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ransfer from learning environment at training to execution in Games.</a:t>
            </a:r>
          </a:p>
          <a:p>
            <a:pPr lvl="1"/>
            <a:r>
              <a:rPr lang="en-US" dirty="0" smtClean="0"/>
              <a:t>Players learning to ‘react’ with  better decisions to situations as they open up in the game.</a:t>
            </a:r>
          </a:p>
        </p:txBody>
      </p:sp>
    </p:spTree>
    <p:extLst>
      <p:ext uri="{BB962C8B-B14F-4D97-AF65-F5344CB8AC3E}">
        <p14:creationId xmlns:p14="http://schemas.microsoft.com/office/powerpoint/2010/main" val="10791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None/>
            </a:pPr>
            <a:endParaRPr lang="en-AU" sz="1600" dirty="0"/>
          </a:p>
          <a:p>
            <a:pPr fontAlgn="t"/>
            <a:endParaRPr lang="en-AU" sz="1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“Shape” of the Game 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6446"/>
              </p:ext>
            </p:extLst>
          </p:nvPr>
        </p:nvGraphicFramePr>
        <p:xfrm>
          <a:off x="1043608" y="2185924"/>
          <a:ext cx="72008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512168"/>
                <a:gridCol w="1800200"/>
                <a:gridCol w="1800200"/>
              </a:tblGrid>
              <a:tr h="0"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1995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change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Ball in Play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33%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44%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Up 33%</a:t>
                      </a: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Rucks</a:t>
                      </a: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/ Mauls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162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Up 135%</a:t>
                      </a: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Passes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179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263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Up 47%</a:t>
                      </a: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Kicks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Down 45%</a:t>
                      </a: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Scrums</a:t>
                      </a:r>
                      <a:endParaRPr lang="en-A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A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Down 37%</a:t>
                      </a:r>
                    </a:p>
                  </a:txBody>
                  <a:tcPr marL="68565" marR="68565" marT="0" marB="0"/>
                </a:tc>
              </a:tr>
              <a:tr h="257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AU" sz="2400" b="1" dirty="0" err="1">
                          <a:latin typeface="Calibri"/>
                          <a:ea typeface="Calibri"/>
                          <a:cs typeface="Times New Roman"/>
                        </a:rPr>
                        <a:t>Lineouts</a:t>
                      </a:r>
                      <a:endParaRPr lang="en-A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AU" sz="2400" b="1" dirty="0">
                          <a:latin typeface="Calibri"/>
                          <a:ea typeface="Calibri"/>
                          <a:cs typeface="Times New Roman"/>
                        </a:rPr>
                        <a:t>Down 35%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6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Coaching Philosophy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WILLINGNESS TO LOOK OUTSIDE RUGBY FOR INNOVATIVE COACHING METHODOLOGIES </a:t>
            </a:r>
          </a:p>
          <a:p>
            <a:r>
              <a:rPr lang="en-US" dirty="0" smtClean="0"/>
              <a:t>Attending Rod Thorpe Seminars in Sydney, Australia, </a:t>
            </a:r>
            <a:r>
              <a:rPr lang="en-US" dirty="0"/>
              <a:t>Mid-Late 90’</a:t>
            </a:r>
            <a:r>
              <a:rPr lang="en-US" dirty="0" smtClean="0"/>
              <a:t>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Wayne Smith / Dave Hatfield Presentation at 1999 Australian National Coaching Conference, in Melbourne.</a:t>
            </a:r>
          </a:p>
          <a:p>
            <a:r>
              <a:rPr lang="en-US" dirty="0" smtClean="0"/>
              <a:t>France Experience 2000-2002 in discussion with Pierre </a:t>
            </a:r>
            <a:r>
              <a:rPr lang="en-US" dirty="0" err="1" smtClean="0"/>
              <a:t>Villepreux</a:t>
            </a:r>
            <a:r>
              <a:rPr lang="en-US" dirty="0" smtClean="0"/>
              <a:t> FFR National Coaching Director</a:t>
            </a:r>
          </a:p>
          <a:p>
            <a:r>
              <a:rPr lang="en-US" dirty="0" smtClean="0"/>
              <a:t>Putting into practice as Head Coach</a:t>
            </a:r>
          </a:p>
          <a:p>
            <a:pPr lvl="1"/>
            <a:r>
              <a:rPr lang="en-US" dirty="0" smtClean="0"/>
              <a:t>Eastwood Rugby Club 1999 &amp; 2000</a:t>
            </a:r>
          </a:p>
          <a:p>
            <a:pPr lvl="1"/>
            <a:r>
              <a:rPr lang="en-US" dirty="0" smtClean="0"/>
              <a:t>Central Coast Rays 2007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Warringah</a:t>
            </a:r>
            <a:r>
              <a:rPr lang="en-US" dirty="0" smtClean="0"/>
              <a:t> Rugby Club (NSW Premier Rugby) 2008</a:t>
            </a:r>
          </a:p>
          <a:p>
            <a:pPr lvl="1"/>
            <a:r>
              <a:rPr lang="en-US" dirty="0" smtClean="0"/>
              <a:t>John Evans 2008; Coaching Methodology Discussion &amp; Coaching Review.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2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Coaching the Flying Fijians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00200"/>
            <a:ext cx="755631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Game Style to suit unique Fiji player profile.</a:t>
            </a:r>
          </a:p>
          <a:p>
            <a:r>
              <a:rPr lang="en-US" dirty="0" smtClean="0"/>
              <a:t>Working in short time frames from team assembly to Competition.</a:t>
            </a:r>
          </a:p>
          <a:p>
            <a:r>
              <a:rPr lang="en-US" dirty="0" smtClean="0"/>
              <a:t>Training specifically to play Flying Fijian Game.</a:t>
            </a:r>
          </a:p>
          <a:p>
            <a:r>
              <a:rPr lang="en-US" dirty="0" smtClean="0"/>
              <a:t>Create a learning environment through training.</a:t>
            </a:r>
          </a:p>
          <a:p>
            <a:r>
              <a:rPr lang="en-US" dirty="0"/>
              <a:t>I</a:t>
            </a:r>
            <a:r>
              <a:rPr lang="en-US" dirty="0" smtClean="0"/>
              <a:t>mprove decision making &amp; skills under pressure through modified training games.</a:t>
            </a:r>
          </a:p>
          <a:p>
            <a:pPr lvl="1"/>
            <a:r>
              <a:rPr lang="en-US" dirty="0" smtClean="0"/>
              <a:t> Limiting Time &amp; space</a:t>
            </a:r>
            <a:r>
              <a:rPr lang="en-US" dirty="0"/>
              <a:t> </a:t>
            </a:r>
            <a:r>
              <a:rPr lang="en-US" dirty="0" smtClean="0"/>
              <a:t>and manipulating ‘opportunity’.</a:t>
            </a:r>
          </a:p>
          <a:p>
            <a:r>
              <a:rPr lang="en-US" dirty="0" smtClean="0"/>
              <a:t>Using Game </a:t>
            </a:r>
            <a:r>
              <a:rPr lang="en-US" dirty="0" err="1"/>
              <a:t>S</a:t>
            </a:r>
            <a:r>
              <a:rPr lang="en-US" dirty="0" err="1" smtClean="0"/>
              <a:t>enario</a:t>
            </a:r>
            <a:r>
              <a:rPr lang="en-US" dirty="0" smtClean="0"/>
              <a:t> training to develop specific elements of Game Plan.</a:t>
            </a:r>
          </a:p>
          <a:p>
            <a:r>
              <a:rPr lang="en-US" dirty="0" smtClean="0"/>
              <a:t>Developing Game Specific fitness through games &amp; game like </a:t>
            </a:r>
            <a:r>
              <a:rPr lang="en-US" dirty="0" err="1" smtClean="0"/>
              <a:t>senario</a:t>
            </a:r>
            <a:r>
              <a:rPr lang="en-US" dirty="0" smtClean="0"/>
              <a:t> training.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Flying Fijians successful ‘Game Plan’; Attacking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Getting ball to 15m channel </a:t>
            </a:r>
            <a:r>
              <a:rPr lang="en-US" dirty="0" smtClean="0"/>
              <a:t>to exploit;</a:t>
            </a:r>
          </a:p>
          <a:p>
            <a:pPr lvl="1"/>
            <a:r>
              <a:rPr lang="en-US" dirty="0" smtClean="0"/>
              <a:t> Possible numbers advantage</a:t>
            </a:r>
          </a:p>
          <a:p>
            <a:pPr lvl="1"/>
            <a:r>
              <a:rPr lang="en-US" dirty="0" smtClean="0"/>
              <a:t>Possible miss-matches</a:t>
            </a:r>
          </a:p>
          <a:p>
            <a:pPr lvl="1"/>
            <a:r>
              <a:rPr lang="en-US" dirty="0" smtClean="0"/>
              <a:t>Create1 v 1’s, 2 v 2s with space.</a:t>
            </a:r>
          </a:p>
          <a:p>
            <a:r>
              <a:rPr lang="en-US" b="1" dirty="0" smtClean="0"/>
              <a:t>Backs carrying the ball more times than the Forwards</a:t>
            </a:r>
            <a:r>
              <a:rPr lang="en-US" dirty="0" smtClean="0"/>
              <a:t> </a:t>
            </a:r>
            <a:r>
              <a:rPr lang="en-US" b="1" dirty="0" smtClean="0"/>
              <a:t>throughout the game</a:t>
            </a:r>
          </a:p>
          <a:p>
            <a:r>
              <a:rPr lang="en-US" b="1" dirty="0" smtClean="0"/>
              <a:t>Effective Exit Game </a:t>
            </a:r>
            <a:r>
              <a:rPr lang="en-US" dirty="0" smtClean="0"/>
              <a:t>from defensive field position to attacking field position to;</a:t>
            </a:r>
          </a:p>
          <a:p>
            <a:pPr lvl="1"/>
            <a:r>
              <a:rPr lang="en-US" dirty="0" smtClean="0"/>
              <a:t>Play field position game. (our set play or possession in their 50m)</a:t>
            </a:r>
          </a:p>
          <a:p>
            <a:pPr lvl="1"/>
            <a:r>
              <a:rPr lang="en-US" dirty="0" smtClean="0"/>
              <a:t>Create counter attack opportunities (from kick return)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3"/>
            <a:ext cx="7556313" cy="865185"/>
          </a:xfrm>
        </p:spPr>
        <p:txBody>
          <a:bodyPr/>
          <a:lstStyle/>
          <a:p>
            <a:r>
              <a:rPr lang="en-US" dirty="0" smtClean="0"/>
              <a:t>Training Games to Develop 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825493"/>
            <a:ext cx="7556313" cy="456373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Attack scenarios with continuity (&amp; turnovers)</a:t>
            </a:r>
          </a:p>
          <a:p>
            <a:pPr lvl="1"/>
            <a:r>
              <a:rPr lang="en-US" dirty="0" smtClean="0"/>
              <a:t>Create incentive to get ball to 15m channel </a:t>
            </a:r>
            <a:endParaRPr lang="en-US" dirty="0"/>
          </a:p>
          <a:p>
            <a:pPr lvl="2"/>
            <a:r>
              <a:rPr lang="en-US" dirty="0" smtClean="0"/>
              <a:t>restrict </a:t>
            </a:r>
            <a:r>
              <a:rPr lang="en-US" dirty="0" err="1" smtClean="0"/>
              <a:t>defence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score points for getting ball wide,</a:t>
            </a:r>
          </a:p>
          <a:p>
            <a:pPr lvl="2"/>
            <a:r>
              <a:rPr lang="en-US" dirty="0" smtClean="0"/>
              <a:t> extra time in possession for attacking</a:t>
            </a:r>
          </a:p>
          <a:p>
            <a:pPr lvl="1"/>
            <a:r>
              <a:rPr lang="en-US" dirty="0" smtClean="0"/>
              <a:t>Understand that in games you don’t get ‘2</a:t>
            </a:r>
            <a:r>
              <a:rPr lang="en-US" baseline="30000" dirty="0" smtClean="0"/>
              <a:t>nd</a:t>
            </a:r>
            <a:r>
              <a:rPr lang="en-US" dirty="0" smtClean="0"/>
              <a:t> chance’ following error or poor execution. </a:t>
            </a:r>
          </a:p>
          <a:p>
            <a:r>
              <a:rPr lang="en-US" b="1" dirty="0" smtClean="0"/>
              <a:t>Exit Game</a:t>
            </a:r>
          </a:p>
          <a:p>
            <a:pPr lvl="1"/>
            <a:r>
              <a:rPr lang="en-US" dirty="0" smtClean="0"/>
              <a:t>Kick Receipt with 2 touches allowed  in own half &amp; 4 touches in opposition half to turnover</a:t>
            </a:r>
          </a:p>
          <a:p>
            <a:pPr lvl="2"/>
            <a:r>
              <a:rPr lang="en-US" dirty="0" smtClean="0"/>
              <a:t>Decision making;</a:t>
            </a:r>
          </a:p>
          <a:p>
            <a:pPr lvl="3"/>
            <a:r>
              <a:rPr lang="en-US" dirty="0" smtClean="0"/>
              <a:t>Kick ball back directly</a:t>
            </a:r>
          </a:p>
          <a:p>
            <a:pPr lvl="3"/>
            <a:r>
              <a:rPr lang="en-US" dirty="0" smtClean="0"/>
              <a:t>Carry ball to get good setup for kick back</a:t>
            </a:r>
          </a:p>
          <a:p>
            <a:pPr lvl="3"/>
            <a:r>
              <a:rPr lang="en-US" dirty="0" smtClean="0"/>
              <a:t>Carry ball directly into opposition half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to wide channels</a:t>
            </a:r>
            <a:endParaRPr lang="en-US" dirty="0"/>
          </a:p>
        </p:txBody>
      </p:sp>
      <p:pic>
        <p:nvPicPr>
          <p:cNvPr id="4" name="VG try v Wales b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1830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Attack + Shape</a:t>
            </a:r>
            <a:endParaRPr lang="en-US" dirty="0"/>
          </a:p>
        </p:txBody>
      </p:sp>
      <p:pic>
        <p:nvPicPr>
          <p:cNvPr id="4" name="Counter Try v Jap TC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37696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xit game suva eg 1b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37084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4632</TotalTime>
  <Words>586</Words>
  <Application>Microsoft Office PowerPoint</Application>
  <PresentationFormat>On-screen Show (4:3)</PresentationFormat>
  <Paragraphs>92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Advantage</vt:lpstr>
      <vt:lpstr>GAME SENSE;                                                                        Some thoughts and applications in the Elite Rugby Coaching context.</vt:lpstr>
      <vt:lpstr>The “Shape” of the Game </vt:lpstr>
      <vt:lpstr>My Coaching Philosophy Development</vt:lpstr>
      <vt:lpstr>Coaching the Flying Fijians</vt:lpstr>
      <vt:lpstr>Flying Fijians successful ‘Game Plan’; Attacking Requirements</vt:lpstr>
      <vt:lpstr>Training Games to Develop Game Plan</vt:lpstr>
      <vt:lpstr>Attack to wide channels</vt:lpstr>
      <vt:lpstr>Counter Attack + Shape</vt:lpstr>
      <vt:lpstr>PowerPoint Presentation</vt:lpstr>
      <vt:lpstr>Game Sense Learning</vt:lpstr>
      <vt:lpstr>In Conclusion</vt:lpstr>
    </vt:vector>
  </TitlesOfParts>
  <Company>FRU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Sense</dc:title>
  <dc:creator>John  McKee</dc:creator>
  <cp:lastModifiedBy>Jenny Clarke</cp:lastModifiedBy>
  <cp:revision>32</cp:revision>
  <dcterms:created xsi:type="dcterms:W3CDTF">2015-11-07T02:33:54Z</dcterms:created>
  <dcterms:modified xsi:type="dcterms:W3CDTF">2015-12-06T10:21:29Z</dcterms:modified>
</cp:coreProperties>
</file>